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</p:embeddedFont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5" Type="http://schemas.openxmlformats.org/officeDocument/2006/relationships/font" Target="fonts/font3.fntdata"/><Relationship Id="rId10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459E5-FC73-44F5-88C9-57D91015316C}" type="datetimeFigureOut">
              <a:rPr lang="vi-VN" smtClean="0"/>
              <a:t>23/05/2015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80BC-0306-429E-82D5-F8DCC3A6FEB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459E5-FC73-44F5-88C9-57D91015316C}" type="datetimeFigureOut">
              <a:rPr lang="vi-VN" smtClean="0"/>
              <a:t>23/05/2015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80BC-0306-429E-82D5-F8DCC3A6FEB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459E5-FC73-44F5-88C9-57D91015316C}" type="datetimeFigureOut">
              <a:rPr lang="vi-VN" smtClean="0"/>
              <a:t>23/05/2015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80BC-0306-429E-82D5-F8DCC3A6FEB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459E5-FC73-44F5-88C9-57D91015316C}" type="datetimeFigureOut">
              <a:rPr lang="vi-VN" smtClean="0"/>
              <a:t>23/05/2015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80BC-0306-429E-82D5-F8DCC3A6FEB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459E5-FC73-44F5-88C9-57D91015316C}" type="datetimeFigureOut">
              <a:rPr lang="vi-VN" smtClean="0"/>
              <a:t>23/05/2015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80BC-0306-429E-82D5-F8DCC3A6FEB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459E5-FC73-44F5-88C9-57D91015316C}" type="datetimeFigureOut">
              <a:rPr lang="vi-VN" smtClean="0"/>
              <a:t>23/05/2015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80BC-0306-429E-82D5-F8DCC3A6FEB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459E5-FC73-44F5-88C9-57D91015316C}" type="datetimeFigureOut">
              <a:rPr lang="vi-VN" smtClean="0"/>
              <a:t>23/05/2015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80BC-0306-429E-82D5-F8DCC3A6FEB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459E5-FC73-44F5-88C9-57D91015316C}" type="datetimeFigureOut">
              <a:rPr lang="vi-VN" smtClean="0"/>
              <a:t>23/05/2015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80BC-0306-429E-82D5-F8DCC3A6FEB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459E5-FC73-44F5-88C9-57D91015316C}" type="datetimeFigureOut">
              <a:rPr lang="vi-VN" smtClean="0"/>
              <a:t>23/05/2015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80BC-0306-429E-82D5-F8DCC3A6FEB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459E5-FC73-44F5-88C9-57D91015316C}" type="datetimeFigureOut">
              <a:rPr lang="vi-VN" smtClean="0"/>
              <a:t>23/05/2015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80BC-0306-429E-82D5-F8DCC3A6FEB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459E5-FC73-44F5-88C9-57D91015316C}" type="datetimeFigureOut">
              <a:rPr lang="vi-VN" smtClean="0"/>
              <a:t>23/05/2015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80BC-0306-429E-82D5-F8DCC3A6FEB7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459E5-FC73-44F5-88C9-57D91015316C}" type="datetimeFigureOut">
              <a:rPr lang="vi-VN" smtClean="0"/>
              <a:t>23/05/2015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280BC-0306-429E-82D5-F8DCC3A6FEB7}" type="slidenum">
              <a:rPr lang="vi-VN" smtClean="0"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80BC-0306-429E-82D5-F8DCC3A6FEB7}" type="slidenum">
              <a:rPr lang="vi-VN" smtClean="0"/>
              <a:t>1</a:t>
            </a:fld>
            <a:endParaRPr lang="vi-VN"/>
          </a:p>
        </p:txBody>
      </p:sp>
      <p:grpSp>
        <p:nvGrpSpPr>
          <p:cNvPr id="140" name="Group 139"/>
          <p:cNvGrpSpPr/>
          <p:nvPr/>
        </p:nvGrpSpPr>
        <p:grpSpPr>
          <a:xfrm>
            <a:off x="842465" y="-9069436"/>
            <a:ext cx="7713069" cy="15927436"/>
            <a:chOff x="842465" y="-9069436"/>
            <a:chExt cx="7713069" cy="15927436"/>
          </a:xfrm>
        </p:grpSpPr>
        <p:sp>
          <p:nvSpPr>
            <p:cNvPr id="4" name="Rectangle 3"/>
            <p:cNvSpPr/>
            <p:nvPr/>
          </p:nvSpPr>
          <p:spPr>
            <a:xfrm>
              <a:off x="842465" y="3305889"/>
              <a:ext cx="1217000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3C3C3C"/>
                  </a:solidFill>
                  <a:latin typeface="Arial"/>
                </a:rPr>
                <a:t>MẠNG MÁY TÍNH</a:t>
              </a:r>
              <a:endParaRPr lang="vi-VN" sz="1000">
                <a:solidFill>
                  <a:srgbClr val="3C3C3C"/>
                </a:solidFill>
                <a:latin typeface="Arial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647930" y="1943977"/>
              <a:ext cx="877163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323232"/>
                  </a:solidFill>
                  <a:latin typeface="Arial"/>
                </a:rPr>
                <a:t>GIỚI THIỆU VỀ MẠNG MÁY TÍNH</a:t>
              </a:r>
              <a:endParaRPr lang="vi-VN" sz="1000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5084016" y="-9069436"/>
              <a:ext cx="734859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1. Lịch sử mạng máy tính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5084016" y="-8515438"/>
              <a:ext cx="734859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2. Một số khái niệm cơ bản: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7364182" y="0"/>
              <a:ext cx="696388" cy="707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2.1. Mạng máy tính là gì?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7364182" y="707886"/>
              <a:ext cx="887507" cy="707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2.2. Các yếu tố của mạng máy tính.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364182" y="1415772"/>
              <a:ext cx="1141506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2.3. Các tiêu chí phân loại mạng máy tính.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084016" y="-7961440"/>
              <a:ext cx="1479956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3. Mạng ngang hàng (Peer to Peer) và mạng client/server.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084016" y="-7407442"/>
              <a:ext cx="825868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4. Các hệ điều hành mạng.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084016" y="-6853444"/>
              <a:ext cx="1382109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5. Các dịch vụ mạng.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647930" y="2497975"/>
              <a:ext cx="995785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323232"/>
                  </a:solidFill>
                  <a:latin typeface="Arial"/>
                </a:rPr>
                <a:t>MÔ HÌNH OSI</a:t>
              </a:r>
              <a:endParaRPr lang="vi-VN" sz="1000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084016" y="-6607223"/>
              <a:ext cx="1454244" cy="707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1. Tổng quan về mô hình OSI (Open System Interconnect model)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84016" y="-5899337"/>
              <a:ext cx="1269747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2. Ý nghĩa và chức năng của các tầng trong mô hình OSI.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084016" y="-5345339"/>
              <a:ext cx="1548821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3. Áp dụng mô hình OSI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647930" y="2744196"/>
              <a:ext cx="1847621" cy="40011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323232"/>
                  </a:solidFill>
                  <a:latin typeface="Arial"/>
                </a:rPr>
                <a:t>CÁC HÌNH TRẠNG (TOPOLOGIES) MẠNG LAN</a:t>
              </a:r>
              <a:endParaRPr lang="vi-VN" sz="1000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084016" y="-5099118"/>
              <a:ext cx="1056701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1. Phân loại mạng máy tính theo topology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84016" y="-4545120"/>
              <a:ext cx="1234997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2. Các hình trạng LAN (Local Area Network) đơn giản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084016" y="-3991122"/>
              <a:ext cx="710451" cy="86177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3. Các hình trạng LAN hỗn hợp.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084016" y="-3129348"/>
              <a:ext cx="1345240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4. Kiến trúc Ethernet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084016" y="-2883127"/>
              <a:ext cx="1332416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5. Mạng Token Ring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647930" y="3144306"/>
              <a:ext cx="1629612" cy="4154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323232"/>
                  </a:solidFill>
                  <a:latin typeface="Arial"/>
                </a:rPr>
                <a:t>NETWORK PROTOCOLS</a:t>
              </a:r>
              <a:endParaRPr lang="vi-VN" sz="1000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084016" y="-2636906"/>
              <a:ext cx="1223413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1. Giao thức mạng (protocol): khái niệm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084016" y="-2082908"/>
              <a:ext cx="1120821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2. Bộ giao thức Microsoft Network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084016" y="-1528909"/>
              <a:ext cx="1531188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3. Bộ giao thức TCP/IP: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364182" y="1969770"/>
              <a:ext cx="792205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Subnetting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7364182" y="2215991"/>
              <a:ext cx="928459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Cơ chế hoạt động của TCP/IP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364182" y="2769989"/>
              <a:ext cx="928459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Các ứng dụng của TCP/IP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364182" y="3323987"/>
              <a:ext cx="659155" cy="707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Địa chỉ vật lý, địa chỉ logic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364182" y="4031872"/>
              <a:ext cx="1191352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Địa chỉ IPv4, IPv6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647930" y="3559804"/>
              <a:ext cx="1133645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323232"/>
                  </a:solidFill>
                  <a:latin typeface="Arial"/>
                </a:rPr>
                <a:t>ĐƯỜNG TRUYỀN VẬT LÝ</a:t>
              </a:r>
              <a:endParaRPr lang="vi-VN" sz="1000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084016" y="-1282689"/>
              <a:ext cx="1541533" cy="707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1. Truyền dữ liệu: tín hiệu tương tự (analogue) và tín hiệu số hoá (digital)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84016" y="-574802"/>
              <a:ext cx="952868" cy="707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2. Các đặc tính của đường truyền mạng.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084016" y="133082"/>
              <a:ext cx="1377301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3. Các mạng LAN: Baseband và Broadband.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084016" y="687081"/>
              <a:ext cx="1691701" cy="707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4. Các loại cáp mạng: Cáp đồng trục,Cáp xoắn đôi, Cáp quang, mạng không dây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84016" y="1394966"/>
              <a:ext cx="1218603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5. Bấm cáp mạng.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47930" y="4113802"/>
              <a:ext cx="1130438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323232"/>
                  </a:solidFill>
                  <a:latin typeface="Arial"/>
                </a:rPr>
                <a:t>THIẾT BỊ MẠNG</a:t>
              </a:r>
              <a:endParaRPr lang="vi-VN" sz="1000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084016" y="1641188"/>
              <a:ext cx="1055096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1. LAN Adapter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084016" y="1887409"/>
              <a:ext cx="752129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2. Modem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084016" y="2133630"/>
              <a:ext cx="619080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3. HUB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084016" y="2387545"/>
              <a:ext cx="694421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4. Bridge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084016" y="2633766"/>
              <a:ext cx="702435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5. Switch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5084016" y="2879987"/>
              <a:ext cx="708847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6. Router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647930" y="4360023"/>
              <a:ext cx="1351652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323232"/>
                  </a:solidFill>
                  <a:latin typeface="Arial"/>
                </a:rPr>
                <a:t>HỆ ĐIỀU HÀNH MẠNG WINDOWS SERVER</a:t>
              </a:r>
              <a:endParaRPr lang="vi-VN" sz="1000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084016" y="3126208"/>
              <a:ext cx="1106755" cy="707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1. Cài đặt Domain và đăng nhập tới một Domain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084016" y="3834095"/>
              <a:ext cx="813043" cy="707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2. Quản trị tài khoản người dùng.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084016" y="4541980"/>
              <a:ext cx="1042635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3. Thiết lập hồ sơ người dùng (User Profile)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5084016" y="5095978"/>
              <a:ext cx="824627" cy="5539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4. Thiết lập và quản trị nhóm.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5084016" y="5649976"/>
              <a:ext cx="873060" cy="707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5. DHCP, địa chỉ tĩnh, địa chỉ động.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5084016" y="6357863"/>
              <a:ext cx="619080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00" smtClean="0">
                  <a:solidFill>
                    <a:srgbClr val="000000"/>
                  </a:solidFill>
                  <a:latin typeface="Arial"/>
                </a:rPr>
                <a:t>6. DNS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084016" y="6611779"/>
              <a:ext cx="1447832" cy="246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it-IT" sz="1000" smtClean="0">
                  <a:solidFill>
                    <a:srgbClr val="000000"/>
                  </a:solidFill>
                  <a:latin typeface="Arial"/>
                </a:rPr>
                <a:t>7. Chia sẻ File, Printer</a:t>
              </a:r>
              <a:endParaRPr lang="vi-VN" sz="1000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91" name="Elbow Connector 90"/>
            <p:cNvCxnSpPr>
              <a:stCxn id="4" idx="3"/>
              <a:endCxn id="5" idx="1"/>
            </p:cNvCxnSpPr>
            <p:nvPr/>
          </p:nvCxnSpPr>
          <p:spPr>
            <a:xfrm flipV="1">
              <a:off x="2059465" y="2220976"/>
              <a:ext cx="588465" cy="120802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Elbow Connector 91"/>
            <p:cNvCxnSpPr>
              <a:stCxn id="5" idx="3"/>
              <a:endCxn id="6" idx="1"/>
            </p:cNvCxnSpPr>
            <p:nvPr/>
          </p:nvCxnSpPr>
          <p:spPr>
            <a:xfrm flipV="1">
              <a:off x="3525093" y="-8792437"/>
              <a:ext cx="1558923" cy="1101341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Elbow Connector 92"/>
            <p:cNvCxnSpPr>
              <a:stCxn id="5" idx="3"/>
              <a:endCxn id="7" idx="1"/>
            </p:cNvCxnSpPr>
            <p:nvPr/>
          </p:nvCxnSpPr>
          <p:spPr>
            <a:xfrm flipV="1">
              <a:off x="3525093" y="-8238439"/>
              <a:ext cx="1558923" cy="1045941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Elbow Connector 93"/>
            <p:cNvCxnSpPr>
              <a:stCxn id="7" idx="3"/>
              <a:endCxn id="8" idx="1"/>
            </p:cNvCxnSpPr>
            <p:nvPr/>
          </p:nvCxnSpPr>
          <p:spPr>
            <a:xfrm>
              <a:off x="5818875" y="-8238439"/>
              <a:ext cx="1545307" cy="859238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Elbow Connector 94"/>
            <p:cNvCxnSpPr>
              <a:stCxn id="7" idx="3"/>
              <a:endCxn id="9" idx="1"/>
            </p:cNvCxnSpPr>
            <p:nvPr/>
          </p:nvCxnSpPr>
          <p:spPr>
            <a:xfrm>
              <a:off x="5818875" y="-8238439"/>
              <a:ext cx="1545307" cy="930026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Elbow Connector 95"/>
            <p:cNvCxnSpPr>
              <a:stCxn id="7" idx="3"/>
              <a:endCxn id="10" idx="1"/>
            </p:cNvCxnSpPr>
            <p:nvPr/>
          </p:nvCxnSpPr>
          <p:spPr>
            <a:xfrm>
              <a:off x="5818875" y="-8238439"/>
              <a:ext cx="1545307" cy="993121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Elbow Connector 96"/>
            <p:cNvCxnSpPr>
              <a:stCxn id="5" idx="3"/>
              <a:endCxn id="11" idx="1"/>
            </p:cNvCxnSpPr>
            <p:nvPr/>
          </p:nvCxnSpPr>
          <p:spPr>
            <a:xfrm flipV="1">
              <a:off x="3525093" y="-7684441"/>
              <a:ext cx="1558923" cy="990541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Elbow Connector 97"/>
            <p:cNvCxnSpPr>
              <a:stCxn id="5" idx="3"/>
              <a:endCxn id="12" idx="1"/>
            </p:cNvCxnSpPr>
            <p:nvPr/>
          </p:nvCxnSpPr>
          <p:spPr>
            <a:xfrm flipV="1">
              <a:off x="3525093" y="-7130443"/>
              <a:ext cx="1558923" cy="935141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Elbow Connector 98"/>
            <p:cNvCxnSpPr>
              <a:stCxn id="5" idx="3"/>
              <a:endCxn id="13" idx="1"/>
            </p:cNvCxnSpPr>
            <p:nvPr/>
          </p:nvCxnSpPr>
          <p:spPr>
            <a:xfrm flipV="1">
              <a:off x="3525093" y="-6730333"/>
              <a:ext cx="1558923" cy="895130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Elbow Connector 99"/>
            <p:cNvCxnSpPr>
              <a:stCxn id="4" idx="3"/>
              <a:endCxn id="14" idx="1"/>
            </p:cNvCxnSpPr>
            <p:nvPr/>
          </p:nvCxnSpPr>
          <p:spPr>
            <a:xfrm flipV="1">
              <a:off x="2059465" y="2621086"/>
              <a:ext cx="588465" cy="80791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Elbow Connector 100"/>
            <p:cNvCxnSpPr>
              <a:stCxn id="14" idx="3"/>
              <a:endCxn id="15" idx="1"/>
            </p:cNvCxnSpPr>
            <p:nvPr/>
          </p:nvCxnSpPr>
          <p:spPr>
            <a:xfrm flipV="1">
              <a:off x="3643715" y="-6253280"/>
              <a:ext cx="1440301" cy="8874366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Elbow Connector 101"/>
            <p:cNvCxnSpPr>
              <a:stCxn id="14" idx="3"/>
              <a:endCxn id="16" idx="1"/>
            </p:cNvCxnSpPr>
            <p:nvPr/>
          </p:nvCxnSpPr>
          <p:spPr>
            <a:xfrm flipV="1">
              <a:off x="3643715" y="-5622338"/>
              <a:ext cx="1440301" cy="824342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Elbow Connector 102"/>
            <p:cNvCxnSpPr>
              <a:stCxn id="14" idx="3"/>
              <a:endCxn id="17" idx="1"/>
            </p:cNvCxnSpPr>
            <p:nvPr/>
          </p:nvCxnSpPr>
          <p:spPr>
            <a:xfrm flipV="1">
              <a:off x="3643715" y="-5222228"/>
              <a:ext cx="1440301" cy="784331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Elbow Connector 103"/>
            <p:cNvCxnSpPr>
              <a:stCxn id="4" idx="3"/>
              <a:endCxn id="18" idx="1"/>
            </p:cNvCxnSpPr>
            <p:nvPr/>
          </p:nvCxnSpPr>
          <p:spPr>
            <a:xfrm flipV="1">
              <a:off x="2059465" y="2944251"/>
              <a:ext cx="588465" cy="48474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Elbow Connector 104"/>
            <p:cNvCxnSpPr>
              <a:stCxn id="18" idx="3"/>
              <a:endCxn id="19" idx="1"/>
            </p:cNvCxnSpPr>
            <p:nvPr/>
          </p:nvCxnSpPr>
          <p:spPr>
            <a:xfrm flipV="1">
              <a:off x="4495551" y="-4822119"/>
              <a:ext cx="588465" cy="776637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Elbow Connector 105"/>
            <p:cNvCxnSpPr>
              <a:stCxn id="18" idx="3"/>
              <a:endCxn id="20" idx="1"/>
            </p:cNvCxnSpPr>
            <p:nvPr/>
          </p:nvCxnSpPr>
          <p:spPr>
            <a:xfrm flipV="1">
              <a:off x="4495551" y="-4268121"/>
              <a:ext cx="588465" cy="721237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Elbow Connector 106"/>
            <p:cNvCxnSpPr>
              <a:stCxn id="18" idx="3"/>
              <a:endCxn id="21" idx="1"/>
            </p:cNvCxnSpPr>
            <p:nvPr/>
          </p:nvCxnSpPr>
          <p:spPr>
            <a:xfrm flipV="1">
              <a:off x="4495551" y="-3560235"/>
              <a:ext cx="588465" cy="6504486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Elbow Connector 107"/>
            <p:cNvCxnSpPr>
              <a:stCxn id="18" idx="3"/>
              <a:endCxn id="22" idx="1"/>
            </p:cNvCxnSpPr>
            <p:nvPr/>
          </p:nvCxnSpPr>
          <p:spPr>
            <a:xfrm flipV="1">
              <a:off x="4495551" y="-3006237"/>
              <a:ext cx="588465" cy="595048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Elbow Connector 108"/>
            <p:cNvCxnSpPr>
              <a:stCxn id="18" idx="3"/>
              <a:endCxn id="23" idx="1"/>
            </p:cNvCxnSpPr>
            <p:nvPr/>
          </p:nvCxnSpPr>
          <p:spPr>
            <a:xfrm flipV="1">
              <a:off x="4495551" y="-2760016"/>
              <a:ext cx="588465" cy="570426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Elbow Connector 109"/>
            <p:cNvCxnSpPr>
              <a:stCxn id="4" idx="3"/>
              <a:endCxn id="24" idx="1"/>
            </p:cNvCxnSpPr>
            <p:nvPr/>
          </p:nvCxnSpPr>
          <p:spPr>
            <a:xfrm flipV="1">
              <a:off x="2059465" y="3352055"/>
              <a:ext cx="588465" cy="7694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Elbow Connector 110"/>
            <p:cNvCxnSpPr>
              <a:stCxn id="24" idx="3"/>
              <a:endCxn id="25" idx="1"/>
            </p:cNvCxnSpPr>
            <p:nvPr/>
          </p:nvCxnSpPr>
          <p:spPr>
            <a:xfrm flipV="1">
              <a:off x="4277542" y="-2359907"/>
              <a:ext cx="806474" cy="571196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Elbow Connector 111"/>
            <p:cNvCxnSpPr>
              <a:stCxn id="24" idx="3"/>
              <a:endCxn id="26" idx="1"/>
            </p:cNvCxnSpPr>
            <p:nvPr/>
          </p:nvCxnSpPr>
          <p:spPr>
            <a:xfrm flipV="1">
              <a:off x="4277542" y="-1805909"/>
              <a:ext cx="806474" cy="515796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Elbow Connector 112"/>
            <p:cNvCxnSpPr>
              <a:stCxn id="24" idx="3"/>
              <a:endCxn id="27" idx="1"/>
            </p:cNvCxnSpPr>
            <p:nvPr/>
          </p:nvCxnSpPr>
          <p:spPr>
            <a:xfrm flipV="1">
              <a:off x="4277542" y="-1405798"/>
              <a:ext cx="806474" cy="475785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Elbow Connector 113"/>
            <p:cNvCxnSpPr>
              <a:stCxn id="27" idx="3"/>
              <a:endCxn id="28" idx="1"/>
            </p:cNvCxnSpPr>
            <p:nvPr/>
          </p:nvCxnSpPr>
          <p:spPr>
            <a:xfrm>
              <a:off x="6615204" y="-1405798"/>
              <a:ext cx="748978" cy="349867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Elbow Connector 114"/>
            <p:cNvCxnSpPr>
              <a:stCxn id="27" idx="3"/>
              <a:endCxn id="29" idx="1"/>
            </p:cNvCxnSpPr>
            <p:nvPr/>
          </p:nvCxnSpPr>
          <p:spPr>
            <a:xfrm>
              <a:off x="6615204" y="-1405798"/>
              <a:ext cx="748978" cy="389878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Elbow Connector 115"/>
            <p:cNvCxnSpPr>
              <a:stCxn id="27" idx="3"/>
              <a:endCxn id="30" idx="1"/>
            </p:cNvCxnSpPr>
            <p:nvPr/>
          </p:nvCxnSpPr>
          <p:spPr>
            <a:xfrm>
              <a:off x="6615204" y="-1405798"/>
              <a:ext cx="748978" cy="4452786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Elbow Connector 116"/>
            <p:cNvCxnSpPr>
              <a:stCxn id="27" idx="3"/>
              <a:endCxn id="31" idx="1"/>
            </p:cNvCxnSpPr>
            <p:nvPr/>
          </p:nvCxnSpPr>
          <p:spPr>
            <a:xfrm>
              <a:off x="6615204" y="-1405798"/>
              <a:ext cx="748978" cy="508372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Elbow Connector 117"/>
            <p:cNvCxnSpPr>
              <a:stCxn id="27" idx="3"/>
              <a:endCxn id="32" idx="1"/>
            </p:cNvCxnSpPr>
            <p:nvPr/>
          </p:nvCxnSpPr>
          <p:spPr>
            <a:xfrm>
              <a:off x="6615204" y="-1405798"/>
              <a:ext cx="748978" cy="556078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Elbow Connector 118"/>
            <p:cNvCxnSpPr>
              <a:stCxn id="4" idx="3"/>
              <a:endCxn id="33" idx="1"/>
            </p:cNvCxnSpPr>
            <p:nvPr/>
          </p:nvCxnSpPr>
          <p:spPr>
            <a:xfrm>
              <a:off x="2059465" y="3429000"/>
              <a:ext cx="588465" cy="40780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Elbow Connector 119"/>
            <p:cNvCxnSpPr>
              <a:stCxn id="33" idx="3"/>
              <a:endCxn id="34" idx="1"/>
            </p:cNvCxnSpPr>
            <p:nvPr/>
          </p:nvCxnSpPr>
          <p:spPr>
            <a:xfrm flipV="1">
              <a:off x="3781575" y="-928746"/>
              <a:ext cx="1302441" cy="476554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Elbow Connector 120"/>
            <p:cNvCxnSpPr>
              <a:stCxn id="33" idx="3"/>
              <a:endCxn id="35" idx="1"/>
            </p:cNvCxnSpPr>
            <p:nvPr/>
          </p:nvCxnSpPr>
          <p:spPr>
            <a:xfrm flipV="1">
              <a:off x="3781575" y="-220859"/>
              <a:ext cx="1302441" cy="405766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Elbow Connector 121"/>
            <p:cNvCxnSpPr>
              <a:stCxn id="33" idx="3"/>
              <a:endCxn id="36" idx="1"/>
            </p:cNvCxnSpPr>
            <p:nvPr/>
          </p:nvCxnSpPr>
          <p:spPr>
            <a:xfrm flipV="1">
              <a:off x="3781575" y="410081"/>
              <a:ext cx="1302441" cy="342672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Elbow Connector 122"/>
            <p:cNvCxnSpPr>
              <a:stCxn id="33" idx="3"/>
              <a:endCxn id="37" idx="1"/>
            </p:cNvCxnSpPr>
            <p:nvPr/>
          </p:nvCxnSpPr>
          <p:spPr>
            <a:xfrm flipV="1">
              <a:off x="3781575" y="1041024"/>
              <a:ext cx="1302441" cy="279577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Elbow Connector 123"/>
            <p:cNvCxnSpPr>
              <a:stCxn id="33" idx="3"/>
              <a:endCxn id="38" idx="1"/>
            </p:cNvCxnSpPr>
            <p:nvPr/>
          </p:nvCxnSpPr>
          <p:spPr>
            <a:xfrm flipV="1">
              <a:off x="3781575" y="1518077"/>
              <a:ext cx="1302441" cy="2318726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Elbow Connector 124"/>
            <p:cNvCxnSpPr>
              <a:stCxn id="4" idx="3"/>
              <a:endCxn id="39" idx="1"/>
            </p:cNvCxnSpPr>
            <p:nvPr/>
          </p:nvCxnSpPr>
          <p:spPr>
            <a:xfrm>
              <a:off x="2059465" y="3429000"/>
              <a:ext cx="588465" cy="80791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Elbow Connector 125"/>
            <p:cNvCxnSpPr>
              <a:stCxn id="39" idx="3"/>
              <a:endCxn id="40" idx="1"/>
            </p:cNvCxnSpPr>
            <p:nvPr/>
          </p:nvCxnSpPr>
          <p:spPr>
            <a:xfrm flipV="1">
              <a:off x="3778368" y="1764299"/>
              <a:ext cx="1305648" cy="247261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Elbow Connector 126"/>
            <p:cNvCxnSpPr>
              <a:stCxn id="39" idx="3"/>
              <a:endCxn id="41" idx="1"/>
            </p:cNvCxnSpPr>
            <p:nvPr/>
          </p:nvCxnSpPr>
          <p:spPr>
            <a:xfrm flipV="1">
              <a:off x="3778368" y="2010520"/>
              <a:ext cx="1305648" cy="222639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Elbow Connector 127"/>
            <p:cNvCxnSpPr>
              <a:stCxn id="39" idx="3"/>
              <a:endCxn id="42" idx="1"/>
            </p:cNvCxnSpPr>
            <p:nvPr/>
          </p:nvCxnSpPr>
          <p:spPr>
            <a:xfrm flipV="1">
              <a:off x="3778368" y="2260588"/>
              <a:ext cx="1305648" cy="197632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Elbow Connector 128"/>
            <p:cNvCxnSpPr>
              <a:stCxn id="39" idx="3"/>
              <a:endCxn id="43" idx="1"/>
            </p:cNvCxnSpPr>
            <p:nvPr/>
          </p:nvCxnSpPr>
          <p:spPr>
            <a:xfrm flipV="1">
              <a:off x="3778368" y="2510656"/>
              <a:ext cx="1305648" cy="172625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Elbow Connector 129"/>
            <p:cNvCxnSpPr>
              <a:stCxn id="39" idx="3"/>
              <a:endCxn id="44" idx="1"/>
            </p:cNvCxnSpPr>
            <p:nvPr/>
          </p:nvCxnSpPr>
          <p:spPr>
            <a:xfrm flipV="1">
              <a:off x="3778368" y="2756877"/>
              <a:ext cx="1305648" cy="1480036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Elbow Connector 130"/>
            <p:cNvCxnSpPr>
              <a:stCxn id="39" idx="3"/>
              <a:endCxn id="45" idx="1"/>
            </p:cNvCxnSpPr>
            <p:nvPr/>
          </p:nvCxnSpPr>
          <p:spPr>
            <a:xfrm flipV="1">
              <a:off x="3778368" y="3003098"/>
              <a:ext cx="1305648" cy="123381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Elbow Connector 131"/>
            <p:cNvCxnSpPr>
              <a:stCxn id="4" idx="3"/>
              <a:endCxn id="46" idx="1"/>
            </p:cNvCxnSpPr>
            <p:nvPr/>
          </p:nvCxnSpPr>
          <p:spPr>
            <a:xfrm>
              <a:off x="2059465" y="3429000"/>
              <a:ext cx="588465" cy="120802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Elbow Connector 132"/>
            <p:cNvCxnSpPr>
              <a:stCxn id="46" idx="3"/>
              <a:endCxn id="47" idx="1"/>
            </p:cNvCxnSpPr>
            <p:nvPr/>
          </p:nvCxnSpPr>
          <p:spPr>
            <a:xfrm flipV="1">
              <a:off x="3999582" y="3480151"/>
              <a:ext cx="1084434" cy="115687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Elbow Connector 133"/>
            <p:cNvCxnSpPr>
              <a:stCxn id="46" idx="3"/>
              <a:endCxn id="48" idx="1"/>
            </p:cNvCxnSpPr>
            <p:nvPr/>
          </p:nvCxnSpPr>
          <p:spPr>
            <a:xfrm flipV="1">
              <a:off x="3999582" y="4188038"/>
              <a:ext cx="1084434" cy="44898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Elbow Connector 134"/>
            <p:cNvCxnSpPr>
              <a:stCxn id="46" idx="3"/>
              <a:endCxn id="49" idx="1"/>
            </p:cNvCxnSpPr>
            <p:nvPr/>
          </p:nvCxnSpPr>
          <p:spPr>
            <a:xfrm>
              <a:off x="3999582" y="4637022"/>
              <a:ext cx="1084434" cy="18195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Elbow Connector 135"/>
            <p:cNvCxnSpPr>
              <a:stCxn id="46" idx="3"/>
              <a:endCxn id="50" idx="1"/>
            </p:cNvCxnSpPr>
            <p:nvPr/>
          </p:nvCxnSpPr>
          <p:spPr>
            <a:xfrm>
              <a:off x="3999582" y="4637022"/>
              <a:ext cx="1084434" cy="73595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Elbow Connector 136"/>
            <p:cNvCxnSpPr>
              <a:stCxn id="46" idx="3"/>
              <a:endCxn id="51" idx="1"/>
            </p:cNvCxnSpPr>
            <p:nvPr/>
          </p:nvCxnSpPr>
          <p:spPr>
            <a:xfrm>
              <a:off x="3999582" y="4637022"/>
              <a:ext cx="1084434" cy="136689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Elbow Connector 137"/>
            <p:cNvCxnSpPr>
              <a:stCxn id="46" idx="3"/>
              <a:endCxn id="52" idx="1"/>
            </p:cNvCxnSpPr>
            <p:nvPr/>
          </p:nvCxnSpPr>
          <p:spPr>
            <a:xfrm>
              <a:off x="3999582" y="4637022"/>
              <a:ext cx="1084434" cy="184779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Elbow Connector 138"/>
            <p:cNvCxnSpPr>
              <a:stCxn id="46" idx="3"/>
              <a:endCxn id="53" idx="1"/>
            </p:cNvCxnSpPr>
            <p:nvPr/>
          </p:nvCxnSpPr>
          <p:spPr>
            <a:xfrm>
              <a:off x="3999582" y="4637022"/>
              <a:ext cx="1084434" cy="209786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</Words>
  <Application>Microsoft Office PowerPoint</Application>
  <PresentationFormat>On-screen Show (4:3)</PresentationFormat>
  <Paragraphs>51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RC512</dc:creator>
  <cp:lastModifiedBy>RC512</cp:lastModifiedBy>
  <cp:revision>1</cp:revision>
  <dcterms:created xsi:type="dcterms:W3CDTF">2015-05-23T16:37:54Z</dcterms:created>
  <dcterms:modified xsi:type="dcterms:W3CDTF">2015-05-23T16:37:58Z</dcterms:modified>
</cp:coreProperties>
</file>